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54" d="100"/>
          <a:sy n="54" d="100"/>
        </p:scale>
        <p:origin x="2587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126247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533485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50552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692646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814947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49694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8167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330178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419624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374532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912713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49F2DF-78E0-49EF-9BEF-258B18E92A82}" type="datetimeFigureOut">
              <a:rPr lang="fr-FR" smtClean="0"/>
              <a:t>25/07/2022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326B4E-0193-4E0F-8E1F-23038757EB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91181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au 4">
            <a:extLst>
              <a:ext uri="{FF2B5EF4-FFF2-40B4-BE49-F238E27FC236}">
                <a16:creationId xmlns:a16="http://schemas.microsoft.com/office/drawing/2014/main" id="{0C42528D-B49E-4D7F-92E0-698779751BF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5823942"/>
              </p:ext>
            </p:extLst>
          </p:nvPr>
        </p:nvGraphicFramePr>
        <p:xfrm>
          <a:off x="874553" y="2007719"/>
          <a:ext cx="5810568" cy="2721011"/>
        </p:xfrm>
        <a:graphic>
          <a:graphicData uri="http://schemas.openxmlformats.org/drawingml/2006/table">
            <a:tbl>
              <a:tblPr firstRow="1" firstCol="1" bandRow="1"/>
              <a:tblGrid>
                <a:gridCol w="1508437">
                  <a:extLst>
                    <a:ext uri="{9D8B030D-6E8A-4147-A177-3AD203B41FA5}">
                      <a16:colId xmlns:a16="http://schemas.microsoft.com/office/drawing/2014/main" val="747015879"/>
                    </a:ext>
                  </a:extLst>
                </a:gridCol>
                <a:gridCol w="1443650">
                  <a:extLst>
                    <a:ext uri="{9D8B030D-6E8A-4147-A177-3AD203B41FA5}">
                      <a16:colId xmlns:a16="http://schemas.microsoft.com/office/drawing/2014/main" val="49205558"/>
                    </a:ext>
                  </a:extLst>
                </a:gridCol>
                <a:gridCol w="1318404">
                  <a:extLst>
                    <a:ext uri="{9D8B030D-6E8A-4147-A177-3AD203B41FA5}">
                      <a16:colId xmlns:a16="http://schemas.microsoft.com/office/drawing/2014/main" val="2001078843"/>
                    </a:ext>
                  </a:extLst>
                </a:gridCol>
                <a:gridCol w="1540077">
                  <a:extLst>
                    <a:ext uri="{9D8B030D-6E8A-4147-A177-3AD203B41FA5}">
                      <a16:colId xmlns:a16="http://schemas.microsoft.com/office/drawing/2014/main" val="257458064"/>
                    </a:ext>
                  </a:extLst>
                </a:gridCol>
              </a:tblGrid>
              <a:tr h="67633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peur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beau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content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bon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14570033"/>
                  </a:ext>
                </a:extLst>
              </a:tr>
              <a:tr h="67289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excellent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heureux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crainte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splendide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29594346"/>
                  </a:ext>
                </a:extLst>
              </a:tr>
              <a:tr h="68114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trouille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succulent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superbe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joyeux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74847401"/>
                  </a:ext>
                </a:extLst>
              </a:tr>
              <a:tr h="69064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 dirty="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magnifique</a:t>
                      </a:r>
                      <a:endParaRPr lang="fr-FR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frousse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ravi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 dirty="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délicieux</a:t>
                      </a:r>
                      <a:endParaRPr lang="fr-FR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94723582"/>
                  </a:ext>
                </a:extLst>
              </a:tr>
            </a:tbl>
          </a:graphicData>
        </a:graphic>
      </p:graphicFrame>
      <p:sp>
        <p:nvSpPr>
          <p:cNvPr id="6" name="ZoneTexte 5">
            <a:extLst>
              <a:ext uri="{FF2B5EF4-FFF2-40B4-BE49-F238E27FC236}">
                <a16:creationId xmlns:a16="http://schemas.microsoft.com/office/drawing/2014/main" id="{4B439D26-19EB-4A04-9A16-6501F0FD6524}"/>
              </a:ext>
            </a:extLst>
          </p:cNvPr>
          <p:cNvSpPr txBox="1"/>
          <p:nvPr/>
        </p:nvSpPr>
        <p:spPr>
          <a:xfrm>
            <a:off x="346364" y="960295"/>
            <a:ext cx="678872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8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Découpe</a:t>
            </a:r>
            <a:r>
              <a:rPr lang="fr-FR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les étiquettes. </a:t>
            </a:r>
            <a:r>
              <a:rPr lang="fr-FR" sz="18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Regroupe</a:t>
            </a:r>
            <a:r>
              <a:rPr lang="fr-FR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les mots qui ont un sens proche ensemble.</a:t>
            </a:r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8C620EB9-2E1D-C821-3987-1BEDE9B8F7FB}"/>
              </a:ext>
            </a:extLst>
          </p:cNvPr>
          <p:cNvSpPr txBox="1"/>
          <p:nvPr/>
        </p:nvSpPr>
        <p:spPr>
          <a:xfrm>
            <a:off x="185738" y="314846"/>
            <a:ext cx="7086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solidFill>
                  <a:srgbClr val="00B050"/>
                </a:solidFill>
              </a:rPr>
              <a:t>CE1 : V2a Je fais des liens entre des mots de même sens</a:t>
            </a:r>
          </a:p>
        </p:txBody>
      </p:sp>
      <p:graphicFrame>
        <p:nvGraphicFramePr>
          <p:cNvPr id="7" name="Tableau 6">
            <a:extLst>
              <a:ext uri="{FF2B5EF4-FFF2-40B4-BE49-F238E27FC236}">
                <a16:creationId xmlns:a16="http://schemas.microsoft.com/office/drawing/2014/main" id="{47390EFD-ED84-0A45-4241-CBF4CD95C57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8063935"/>
              </p:ext>
            </p:extLst>
          </p:nvPr>
        </p:nvGraphicFramePr>
        <p:xfrm>
          <a:off x="874553" y="7038779"/>
          <a:ext cx="5810568" cy="2721011"/>
        </p:xfrm>
        <a:graphic>
          <a:graphicData uri="http://schemas.openxmlformats.org/drawingml/2006/table">
            <a:tbl>
              <a:tblPr firstRow="1" firstCol="1" bandRow="1"/>
              <a:tblGrid>
                <a:gridCol w="1508437">
                  <a:extLst>
                    <a:ext uri="{9D8B030D-6E8A-4147-A177-3AD203B41FA5}">
                      <a16:colId xmlns:a16="http://schemas.microsoft.com/office/drawing/2014/main" val="747015879"/>
                    </a:ext>
                  </a:extLst>
                </a:gridCol>
                <a:gridCol w="1443650">
                  <a:extLst>
                    <a:ext uri="{9D8B030D-6E8A-4147-A177-3AD203B41FA5}">
                      <a16:colId xmlns:a16="http://schemas.microsoft.com/office/drawing/2014/main" val="49205558"/>
                    </a:ext>
                  </a:extLst>
                </a:gridCol>
                <a:gridCol w="1318404">
                  <a:extLst>
                    <a:ext uri="{9D8B030D-6E8A-4147-A177-3AD203B41FA5}">
                      <a16:colId xmlns:a16="http://schemas.microsoft.com/office/drawing/2014/main" val="2001078843"/>
                    </a:ext>
                  </a:extLst>
                </a:gridCol>
                <a:gridCol w="1540077">
                  <a:extLst>
                    <a:ext uri="{9D8B030D-6E8A-4147-A177-3AD203B41FA5}">
                      <a16:colId xmlns:a16="http://schemas.microsoft.com/office/drawing/2014/main" val="257458064"/>
                    </a:ext>
                  </a:extLst>
                </a:gridCol>
              </a:tblGrid>
              <a:tr h="67633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peur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beau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content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bon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14570033"/>
                  </a:ext>
                </a:extLst>
              </a:tr>
              <a:tr h="67289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excellent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heureux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crainte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splendide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29594346"/>
                  </a:ext>
                </a:extLst>
              </a:tr>
              <a:tr h="68114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trouille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succulent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superbe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joyeux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74847401"/>
                  </a:ext>
                </a:extLst>
              </a:tr>
              <a:tr h="69064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 dirty="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magnifique</a:t>
                      </a:r>
                      <a:endParaRPr lang="fr-FR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frousse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ravi</a:t>
                      </a:r>
                      <a:endParaRPr lang="fr-FR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fr-FR" sz="2000" dirty="0">
                          <a:effectLst/>
                          <a:latin typeface="Lexie Readable" pitchFamily="2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délicieux</a:t>
                      </a:r>
                      <a:endParaRPr lang="fr-FR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94723582"/>
                  </a:ext>
                </a:extLst>
              </a:tr>
            </a:tbl>
          </a:graphicData>
        </a:graphic>
      </p:graphicFrame>
      <p:sp>
        <p:nvSpPr>
          <p:cNvPr id="8" name="ZoneTexte 7">
            <a:extLst>
              <a:ext uri="{FF2B5EF4-FFF2-40B4-BE49-F238E27FC236}">
                <a16:creationId xmlns:a16="http://schemas.microsoft.com/office/drawing/2014/main" id="{50104EAA-98D0-E86E-D7BC-7473EF9F94B6}"/>
              </a:ext>
            </a:extLst>
          </p:cNvPr>
          <p:cNvSpPr txBox="1"/>
          <p:nvPr/>
        </p:nvSpPr>
        <p:spPr>
          <a:xfrm>
            <a:off x="346364" y="5991355"/>
            <a:ext cx="678872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8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Découpe</a:t>
            </a:r>
            <a:r>
              <a:rPr lang="fr-FR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les étiquettes. </a:t>
            </a:r>
            <a:r>
              <a:rPr lang="fr-FR" sz="18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Regroupe</a:t>
            </a:r>
            <a:r>
              <a:rPr lang="fr-FR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les mots qui ont un sens proche ensemble.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7158E924-AC9A-D04F-92C6-D261DA18A28E}"/>
              </a:ext>
            </a:extLst>
          </p:cNvPr>
          <p:cNvSpPr txBox="1"/>
          <p:nvPr/>
        </p:nvSpPr>
        <p:spPr>
          <a:xfrm>
            <a:off x="185738" y="5345906"/>
            <a:ext cx="7086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solidFill>
                  <a:srgbClr val="00B050"/>
                </a:solidFill>
              </a:rPr>
              <a:t>CE1 : V2a Je fais des liens entre des mots de même sens</a:t>
            </a:r>
          </a:p>
        </p:txBody>
      </p:sp>
    </p:spTree>
    <p:extLst>
      <p:ext uri="{BB962C8B-B14F-4D97-AF65-F5344CB8AC3E}">
        <p14:creationId xmlns:p14="http://schemas.microsoft.com/office/powerpoint/2010/main" val="9811208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au 7">
            <a:extLst>
              <a:ext uri="{FF2B5EF4-FFF2-40B4-BE49-F238E27FC236}">
                <a16:creationId xmlns:a16="http://schemas.microsoft.com/office/drawing/2014/main" id="{E3BC75BA-9285-4EA6-9081-01BB327E57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8043910"/>
              </p:ext>
            </p:extLst>
          </p:nvPr>
        </p:nvGraphicFramePr>
        <p:xfrm>
          <a:off x="1219199" y="5564051"/>
          <a:ext cx="1759527" cy="338598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59527">
                  <a:extLst>
                    <a:ext uri="{9D8B030D-6E8A-4147-A177-3AD203B41FA5}">
                      <a16:colId xmlns:a16="http://schemas.microsoft.com/office/drawing/2014/main" val="355857889"/>
                    </a:ext>
                  </a:extLst>
                </a:gridCol>
              </a:tblGrid>
              <a:tr h="846496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22116234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4738670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71170756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4177069"/>
                  </a:ext>
                </a:extLst>
              </a:tr>
            </a:tbl>
          </a:graphicData>
        </a:graphic>
      </p:graphicFrame>
      <p:graphicFrame>
        <p:nvGraphicFramePr>
          <p:cNvPr id="8" name="Tableau 7">
            <a:extLst>
              <a:ext uri="{FF2B5EF4-FFF2-40B4-BE49-F238E27FC236}">
                <a16:creationId xmlns:a16="http://schemas.microsoft.com/office/drawing/2014/main" id="{246C2B4C-7AAB-47AD-B4AD-37E603302E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0902500"/>
              </p:ext>
            </p:extLst>
          </p:nvPr>
        </p:nvGraphicFramePr>
        <p:xfrm>
          <a:off x="4405746" y="811942"/>
          <a:ext cx="1759527" cy="338598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59527">
                  <a:extLst>
                    <a:ext uri="{9D8B030D-6E8A-4147-A177-3AD203B41FA5}">
                      <a16:colId xmlns:a16="http://schemas.microsoft.com/office/drawing/2014/main" val="355857889"/>
                    </a:ext>
                  </a:extLst>
                </a:gridCol>
              </a:tblGrid>
              <a:tr h="846496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22116234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4738670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71170756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4177069"/>
                  </a:ext>
                </a:extLst>
              </a:tr>
            </a:tbl>
          </a:graphicData>
        </a:graphic>
      </p:graphicFrame>
      <p:graphicFrame>
        <p:nvGraphicFramePr>
          <p:cNvPr id="9" name="Tableau 7">
            <a:extLst>
              <a:ext uri="{FF2B5EF4-FFF2-40B4-BE49-F238E27FC236}">
                <a16:creationId xmlns:a16="http://schemas.microsoft.com/office/drawing/2014/main" id="{433115E5-C6BC-4126-8812-05BFB6A6C34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1344297"/>
              </p:ext>
            </p:extLst>
          </p:nvPr>
        </p:nvGraphicFramePr>
        <p:xfrm>
          <a:off x="1219199" y="811942"/>
          <a:ext cx="1759527" cy="338598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59527">
                  <a:extLst>
                    <a:ext uri="{9D8B030D-6E8A-4147-A177-3AD203B41FA5}">
                      <a16:colId xmlns:a16="http://schemas.microsoft.com/office/drawing/2014/main" val="355857889"/>
                    </a:ext>
                  </a:extLst>
                </a:gridCol>
              </a:tblGrid>
              <a:tr h="846496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22116234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4738670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71170756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4177069"/>
                  </a:ext>
                </a:extLst>
              </a:tr>
            </a:tbl>
          </a:graphicData>
        </a:graphic>
      </p:graphicFrame>
      <p:graphicFrame>
        <p:nvGraphicFramePr>
          <p:cNvPr id="10" name="Tableau 7">
            <a:extLst>
              <a:ext uri="{FF2B5EF4-FFF2-40B4-BE49-F238E27FC236}">
                <a16:creationId xmlns:a16="http://schemas.microsoft.com/office/drawing/2014/main" id="{6B93F05A-5CF8-4EB0-99AD-F8956B3F7AD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0049864"/>
              </p:ext>
            </p:extLst>
          </p:nvPr>
        </p:nvGraphicFramePr>
        <p:xfrm>
          <a:off x="4405745" y="5564051"/>
          <a:ext cx="1759527" cy="338598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59527">
                  <a:extLst>
                    <a:ext uri="{9D8B030D-6E8A-4147-A177-3AD203B41FA5}">
                      <a16:colId xmlns:a16="http://schemas.microsoft.com/office/drawing/2014/main" val="355857889"/>
                    </a:ext>
                  </a:extLst>
                </a:gridCol>
              </a:tblGrid>
              <a:tr h="846496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22116234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4738670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71170756"/>
                  </a:ext>
                </a:extLst>
              </a:tr>
              <a:tr h="846496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8417706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5346977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</TotalTime>
  <Words>86</Words>
  <Application>Microsoft Office PowerPoint</Application>
  <PresentationFormat>Personnalisé</PresentationFormat>
  <Paragraphs>36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Lexie Readable</vt:lpstr>
      <vt:lpstr>Thème Office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MHF</dc:creator>
  <cp:revision>3</cp:revision>
  <dcterms:created xsi:type="dcterms:W3CDTF">2021-01-11T21:36:25Z</dcterms:created>
  <dcterms:modified xsi:type="dcterms:W3CDTF">2022-07-25T19:18:53Z</dcterms:modified>
</cp:coreProperties>
</file>

<file path=docProps/thumbnail.jpeg>
</file>